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84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1" d="100"/>
          <a:sy n="71" d="100"/>
        </p:scale>
        <p:origin x="54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5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7.pn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13" Type="http://schemas.openxmlformats.org/officeDocument/2006/relationships/image" Target="../media/image127.png"/><Relationship Id="rId18" Type="http://schemas.openxmlformats.org/officeDocument/2006/relationships/image" Target="../media/image132.png"/><Relationship Id="rId26" Type="http://schemas.openxmlformats.org/officeDocument/2006/relationships/image" Target="../media/image140.png"/><Relationship Id="rId3" Type="http://schemas.openxmlformats.org/officeDocument/2006/relationships/image" Target="../media/image118.png"/><Relationship Id="rId21" Type="http://schemas.openxmlformats.org/officeDocument/2006/relationships/image" Target="../media/image135.png"/><Relationship Id="rId7" Type="http://schemas.openxmlformats.org/officeDocument/2006/relationships/image" Target="../media/image121.png"/><Relationship Id="rId12" Type="http://schemas.openxmlformats.org/officeDocument/2006/relationships/image" Target="../media/image126.png"/><Relationship Id="rId17" Type="http://schemas.openxmlformats.org/officeDocument/2006/relationships/image" Target="../media/image131.png"/><Relationship Id="rId25" Type="http://schemas.openxmlformats.org/officeDocument/2006/relationships/image" Target="../media/image139.png"/><Relationship Id="rId2" Type="http://schemas.openxmlformats.org/officeDocument/2006/relationships/image" Target="../media/image1.png"/><Relationship Id="rId16" Type="http://schemas.openxmlformats.org/officeDocument/2006/relationships/image" Target="../media/image130.png"/><Relationship Id="rId20" Type="http://schemas.openxmlformats.org/officeDocument/2006/relationships/image" Target="../media/image134.png"/><Relationship Id="rId29" Type="http://schemas.openxmlformats.org/officeDocument/2006/relationships/image" Target="../media/image1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0.png"/><Relationship Id="rId11" Type="http://schemas.openxmlformats.org/officeDocument/2006/relationships/image" Target="../media/image125.png"/><Relationship Id="rId24" Type="http://schemas.openxmlformats.org/officeDocument/2006/relationships/image" Target="../media/image138.png"/><Relationship Id="rId32" Type="http://schemas.openxmlformats.org/officeDocument/2006/relationships/image" Target="../media/image146.png"/><Relationship Id="rId5" Type="http://schemas.openxmlformats.org/officeDocument/2006/relationships/image" Target="../media/image119.png"/><Relationship Id="rId15" Type="http://schemas.openxmlformats.org/officeDocument/2006/relationships/image" Target="../media/image129.png"/><Relationship Id="rId23" Type="http://schemas.openxmlformats.org/officeDocument/2006/relationships/image" Target="../media/image137.png"/><Relationship Id="rId28" Type="http://schemas.openxmlformats.org/officeDocument/2006/relationships/image" Target="../media/image142.png"/><Relationship Id="rId10" Type="http://schemas.openxmlformats.org/officeDocument/2006/relationships/image" Target="../media/image124.png"/><Relationship Id="rId19" Type="http://schemas.openxmlformats.org/officeDocument/2006/relationships/image" Target="../media/image133.png"/><Relationship Id="rId31" Type="http://schemas.openxmlformats.org/officeDocument/2006/relationships/image" Target="../media/image145.png"/><Relationship Id="rId4" Type="http://schemas.openxmlformats.org/officeDocument/2006/relationships/image" Target="../media/image8.png"/><Relationship Id="rId9" Type="http://schemas.openxmlformats.org/officeDocument/2006/relationships/image" Target="../media/image123.png"/><Relationship Id="rId14" Type="http://schemas.openxmlformats.org/officeDocument/2006/relationships/image" Target="../media/image128.png"/><Relationship Id="rId22" Type="http://schemas.openxmlformats.org/officeDocument/2006/relationships/image" Target="../media/image136.png"/><Relationship Id="rId27" Type="http://schemas.openxmlformats.org/officeDocument/2006/relationships/image" Target="../media/image141.png"/><Relationship Id="rId30" Type="http://schemas.openxmlformats.org/officeDocument/2006/relationships/image" Target="../media/image14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9.png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png"/><Relationship Id="rId13" Type="http://schemas.openxmlformats.org/officeDocument/2006/relationships/image" Target="../media/image161.png"/><Relationship Id="rId3" Type="http://schemas.openxmlformats.org/officeDocument/2006/relationships/image" Target="../media/image152.png"/><Relationship Id="rId7" Type="http://schemas.openxmlformats.org/officeDocument/2006/relationships/image" Target="../media/image155.png"/><Relationship Id="rId12" Type="http://schemas.openxmlformats.org/officeDocument/2006/relationships/image" Target="../media/image160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4.png"/><Relationship Id="rId11" Type="http://schemas.openxmlformats.org/officeDocument/2006/relationships/image" Target="../media/image159.png"/><Relationship Id="rId5" Type="http://schemas.openxmlformats.org/officeDocument/2006/relationships/image" Target="../media/image153.png"/><Relationship Id="rId10" Type="http://schemas.openxmlformats.org/officeDocument/2006/relationships/image" Target="../media/image158.png"/><Relationship Id="rId4" Type="http://schemas.openxmlformats.org/officeDocument/2006/relationships/image" Target="../media/image1.png"/><Relationship Id="rId9" Type="http://schemas.openxmlformats.org/officeDocument/2006/relationships/image" Target="../media/image157.png"/><Relationship Id="rId1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7.png"/><Relationship Id="rId13" Type="http://schemas.openxmlformats.org/officeDocument/2006/relationships/image" Target="../media/image8.png"/><Relationship Id="rId3" Type="http://schemas.openxmlformats.org/officeDocument/2006/relationships/image" Target="../media/image163.png"/><Relationship Id="rId7" Type="http://schemas.openxmlformats.org/officeDocument/2006/relationships/image" Target="../media/image166.png"/><Relationship Id="rId12" Type="http://schemas.openxmlformats.org/officeDocument/2006/relationships/image" Target="../media/image171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5.png"/><Relationship Id="rId11" Type="http://schemas.openxmlformats.org/officeDocument/2006/relationships/image" Target="../media/image170.png"/><Relationship Id="rId5" Type="http://schemas.openxmlformats.org/officeDocument/2006/relationships/image" Target="../media/image1.png"/><Relationship Id="rId10" Type="http://schemas.openxmlformats.org/officeDocument/2006/relationships/image" Target="../media/image169.png"/><Relationship Id="rId4" Type="http://schemas.openxmlformats.org/officeDocument/2006/relationships/image" Target="../media/image164.png"/><Relationship Id="rId9" Type="http://schemas.openxmlformats.org/officeDocument/2006/relationships/image" Target="../media/image16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7.png"/><Relationship Id="rId13" Type="http://schemas.openxmlformats.org/officeDocument/2006/relationships/image" Target="../media/image182.png"/><Relationship Id="rId18" Type="http://schemas.openxmlformats.org/officeDocument/2006/relationships/image" Target="../media/image187.png"/><Relationship Id="rId26" Type="http://schemas.openxmlformats.org/officeDocument/2006/relationships/image" Target="../media/image195.png"/><Relationship Id="rId3" Type="http://schemas.openxmlformats.org/officeDocument/2006/relationships/image" Target="../media/image172.png"/><Relationship Id="rId21" Type="http://schemas.openxmlformats.org/officeDocument/2006/relationships/image" Target="../media/image190.png"/><Relationship Id="rId7" Type="http://schemas.openxmlformats.org/officeDocument/2006/relationships/image" Target="../media/image176.png"/><Relationship Id="rId12" Type="http://schemas.openxmlformats.org/officeDocument/2006/relationships/image" Target="../media/image181.png"/><Relationship Id="rId17" Type="http://schemas.openxmlformats.org/officeDocument/2006/relationships/image" Target="../media/image186.png"/><Relationship Id="rId25" Type="http://schemas.openxmlformats.org/officeDocument/2006/relationships/image" Target="../media/image194.png"/><Relationship Id="rId2" Type="http://schemas.openxmlformats.org/officeDocument/2006/relationships/image" Target="../media/image1.png"/><Relationship Id="rId16" Type="http://schemas.openxmlformats.org/officeDocument/2006/relationships/image" Target="../media/image185.png"/><Relationship Id="rId20" Type="http://schemas.openxmlformats.org/officeDocument/2006/relationships/image" Target="../media/image189.png"/><Relationship Id="rId29" Type="http://schemas.openxmlformats.org/officeDocument/2006/relationships/image" Target="../media/image19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5.png"/><Relationship Id="rId11" Type="http://schemas.openxmlformats.org/officeDocument/2006/relationships/image" Target="../media/image180.png"/><Relationship Id="rId24" Type="http://schemas.openxmlformats.org/officeDocument/2006/relationships/image" Target="../media/image193.png"/><Relationship Id="rId32" Type="http://schemas.openxmlformats.org/officeDocument/2006/relationships/image" Target="../media/image8.png"/><Relationship Id="rId5" Type="http://schemas.openxmlformats.org/officeDocument/2006/relationships/image" Target="../media/image174.png"/><Relationship Id="rId15" Type="http://schemas.openxmlformats.org/officeDocument/2006/relationships/image" Target="../media/image184.png"/><Relationship Id="rId23" Type="http://schemas.openxmlformats.org/officeDocument/2006/relationships/image" Target="../media/image192.png"/><Relationship Id="rId28" Type="http://schemas.openxmlformats.org/officeDocument/2006/relationships/image" Target="../media/image197.png"/><Relationship Id="rId10" Type="http://schemas.openxmlformats.org/officeDocument/2006/relationships/image" Target="../media/image179.png"/><Relationship Id="rId19" Type="http://schemas.openxmlformats.org/officeDocument/2006/relationships/image" Target="../media/image188.png"/><Relationship Id="rId31" Type="http://schemas.openxmlformats.org/officeDocument/2006/relationships/image" Target="../media/image200.png"/><Relationship Id="rId4" Type="http://schemas.openxmlformats.org/officeDocument/2006/relationships/image" Target="../media/image173.png"/><Relationship Id="rId9" Type="http://schemas.openxmlformats.org/officeDocument/2006/relationships/image" Target="../media/image178.png"/><Relationship Id="rId14" Type="http://schemas.openxmlformats.org/officeDocument/2006/relationships/image" Target="../media/image183.png"/><Relationship Id="rId22" Type="http://schemas.openxmlformats.org/officeDocument/2006/relationships/image" Target="../media/image191.png"/><Relationship Id="rId27" Type="http://schemas.openxmlformats.org/officeDocument/2006/relationships/image" Target="../media/image196.png"/><Relationship Id="rId30" Type="http://schemas.openxmlformats.org/officeDocument/2006/relationships/image" Target="../media/image19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5.png"/><Relationship Id="rId13" Type="http://schemas.openxmlformats.org/officeDocument/2006/relationships/image" Target="../media/image210.png"/><Relationship Id="rId18" Type="http://schemas.openxmlformats.org/officeDocument/2006/relationships/image" Target="../media/image215.png"/><Relationship Id="rId26" Type="http://schemas.openxmlformats.org/officeDocument/2006/relationships/image" Target="../media/image223.png"/><Relationship Id="rId3" Type="http://schemas.openxmlformats.org/officeDocument/2006/relationships/image" Target="../media/image1.png"/><Relationship Id="rId21" Type="http://schemas.openxmlformats.org/officeDocument/2006/relationships/image" Target="../media/image218.png"/><Relationship Id="rId7" Type="http://schemas.openxmlformats.org/officeDocument/2006/relationships/image" Target="../media/image204.png"/><Relationship Id="rId12" Type="http://schemas.openxmlformats.org/officeDocument/2006/relationships/image" Target="../media/image209.png"/><Relationship Id="rId17" Type="http://schemas.openxmlformats.org/officeDocument/2006/relationships/image" Target="../media/image214.png"/><Relationship Id="rId25" Type="http://schemas.openxmlformats.org/officeDocument/2006/relationships/image" Target="../media/image222.png"/><Relationship Id="rId2" Type="http://schemas.openxmlformats.org/officeDocument/2006/relationships/image" Target="../media/image201.png"/><Relationship Id="rId16" Type="http://schemas.openxmlformats.org/officeDocument/2006/relationships/image" Target="../media/image213.png"/><Relationship Id="rId20" Type="http://schemas.openxmlformats.org/officeDocument/2006/relationships/image" Target="../media/image2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208.png"/><Relationship Id="rId24" Type="http://schemas.openxmlformats.org/officeDocument/2006/relationships/image" Target="../media/image221.png"/><Relationship Id="rId5" Type="http://schemas.openxmlformats.org/officeDocument/2006/relationships/image" Target="../media/image203.png"/><Relationship Id="rId15" Type="http://schemas.openxmlformats.org/officeDocument/2006/relationships/image" Target="../media/image212.png"/><Relationship Id="rId23" Type="http://schemas.openxmlformats.org/officeDocument/2006/relationships/image" Target="../media/image220.png"/><Relationship Id="rId28" Type="http://schemas.openxmlformats.org/officeDocument/2006/relationships/image" Target="../media/image225.png"/><Relationship Id="rId10" Type="http://schemas.openxmlformats.org/officeDocument/2006/relationships/image" Target="../media/image207.png"/><Relationship Id="rId19" Type="http://schemas.openxmlformats.org/officeDocument/2006/relationships/image" Target="../media/image216.png"/><Relationship Id="rId4" Type="http://schemas.openxmlformats.org/officeDocument/2006/relationships/image" Target="../media/image202.png"/><Relationship Id="rId9" Type="http://schemas.openxmlformats.org/officeDocument/2006/relationships/image" Target="../media/image206.png"/><Relationship Id="rId14" Type="http://schemas.openxmlformats.org/officeDocument/2006/relationships/image" Target="../media/image211.png"/><Relationship Id="rId22" Type="http://schemas.openxmlformats.org/officeDocument/2006/relationships/image" Target="../media/image219.png"/><Relationship Id="rId27" Type="http://schemas.openxmlformats.org/officeDocument/2006/relationships/image" Target="../media/image22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18" Type="http://schemas.openxmlformats.org/officeDocument/2006/relationships/image" Target="../media/image2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17" Type="http://schemas.openxmlformats.org/officeDocument/2006/relationships/image" Target="../media/image27.png"/><Relationship Id="rId2" Type="http://schemas.openxmlformats.org/officeDocument/2006/relationships/image" Target="../media/image1.png"/><Relationship Id="rId16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image" Target="../media/image25.png"/><Relationship Id="rId10" Type="http://schemas.openxmlformats.org/officeDocument/2006/relationships/image" Target="../media/image20.png"/><Relationship Id="rId19" Type="http://schemas.openxmlformats.org/officeDocument/2006/relationships/image" Target="../media/image8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1.png"/><Relationship Id="rId3" Type="http://schemas.openxmlformats.org/officeDocument/2006/relationships/image" Target="../media/image226.png"/><Relationship Id="rId7" Type="http://schemas.openxmlformats.org/officeDocument/2006/relationships/image" Target="../media/image2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9.png"/><Relationship Id="rId11" Type="http://schemas.openxmlformats.org/officeDocument/2006/relationships/image" Target="../media/image8.png"/><Relationship Id="rId5" Type="http://schemas.openxmlformats.org/officeDocument/2006/relationships/image" Target="../media/image228.png"/><Relationship Id="rId10" Type="http://schemas.openxmlformats.org/officeDocument/2006/relationships/image" Target="../media/image233.png"/><Relationship Id="rId4" Type="http://schemas.openxmlformats.org/officeDocument/2006/relationships/image" Target="../media/image227.png"/><Relationship Id="rId9" Type="http://schemas.openxmlformats.org/officeDocument/2006/relationships/image" Target="../media/image23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8.png"/><Relationship Id="rId13" Type="http://schemas.openxmlformats.org/officeDocument/2006/relationships/image" Target="../media/image243.png"/><Relationship Id="rId3" Type="http://schemas.openxmlformats.org/officeDocument/2006/relationships/image" Target="../media/image30.png"/><Relationship Id="rId7" Type="http://schemas.openxmlformats.org/officeDocument/2006/relationships/image" Target="../media/image237.png"/><Relationship Id="rId12" Type="http://schemas.openxmlformats.org/officeDocument/2006/relationships/image" Target="../media/image242.png"/><Relationship Id="rId2" Type="http://schemas.openxmlformats.org/officeDocument/2006/relationships/image" Target="../media/image1.png"/><Relationship Id="rId16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6.png"/><Relationship Id="rId11" Type="http://schemas.openxmlformats.org/officeDocument/2006/relationships/image" Target="../media/image241.png"/><Relationship Id="rId5" Type="http://schemas.openxmlformats.org/officeDocument/2006/relationships/image" Target="../media/image235.png"/><Relationship Id="rId15" Type="http://schemas.openxmlformats.org/officeDocument/2006/relationships/image" Target="../media/image245.png"/><Relationship Id="rId10" Type="http://schemas.openxmlformats.org/officeDocument/2006/relationships/image" Target="../media/image240.png"/><Relationship Id="rId4" Type="http://schemas.openxmlformats.org/officeDocument/2006/relationships/image" Target="../media/image234.png"/><Relationship Id="rId9" Type="http://schemas.openxmlformats.org/officeDocument/2006/relationships/image" Target="../media/image239.png"/><Relationship Id="rId14" Type="http://schemas.openxmlformats.org/officeDocument/2006/relationships/image" Target="../media/image24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57.png"/><Relationship Id="rId18" Type="http://schemas.openxmlformats.org/officeDocument/2006/relationships/image" Target="../media/image262.png"/><Relationship Id="rId26" Type="http://schemas.openxmlformats.org/officeDocument/2006/relationships/image" Target="../media/image270.png"/><Relationship Id="rId39" Type="http://schemas.openxmlformats.org/officeDocument/2006/relationships/image" Target="../media/image283.png"/><Relationship Id="rId21" Type="http://schemas.openxmlformats.org/officeDocument/2006/relationships/image" Target="../media/image265.png"/><Relationship Id="rId34" Type="http://schemas.openxmlformats.org/officeDocument/2006/relationships/image" Target="../media/image278.png"/><Relationship Id="rId42" Type="http://schemas.openxmlformats.org/officeDocument/2006/relationships/image" Target="../media/image8.png"/><Relationship Id="rId7" Type="http://schemas.openxmlformats.org/officeDocument/2006/relationships/image" Target="../media/image251.png"/><Relationship Id="rId2" Type="http://schemas.openxmlformats.org/officeDocument/2006/relationships/image" Target="../media/image1.png"/><Relationship Id="rId16" Type="http://schemas.openxmlformats.org/officeDocument/2006/relationships/image" Target="../media/image260.png"/><Relationship Id="rId20" Type="http://schemas.openxmlformats.org/officeDocument/2006/relationships/image" Target="../media/image264.png"/><Relationship Id="rId29" Type="http://schemas.openxmlformats.org/officeDocument/2006/relationships/image" Target="../media/image273.png"/><Relationship Id="rId41" Type="http://schemas.openxmlformats.org/officeDocument/2006/relationships/image" Target="../media/image28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0.png"/><Relationship Id="rId11" Type="http://schemas.openxmlformats.org/officeDocument/2006/relationships/image" Target="../media/image255.png"/><Relationship Id="rId24" Type="http://schemas.openxmlformats.org/officeDocument/2006/relationships/image" Target="../media/image268.png"/><Relationship Id="rId32" Type="http://schemas.openxmlformats.org/officeDocument/2006/relationships/image" Target="../media/image276.png"/><Relationship Id="rId37" Type="http://schemas.openxmlformats.org/officeDocument/2006/relationships/image" Target="../media/image281.png"/><Relationship Id="rId40" Type="http://schemas.openxmlformats.org/officeDocument/2006/relationships/image" Target="../media/image284.png"/><Relationship Id="rId5" Type="http://schemas.openxmlformats.org/officeDocument/2006/relationships/image" Target="../media/image249.png"/><Relationship Id="rId15" Type="http://schemas.openxmlformats.org/officeDocument/2006/relationships/image" Target="../media/image259.png"/><Relationship Id="rId23" Type="http://schemas.openxmlformats.org/officeDocument/2006/relationships/image" Target="../media/image267.png"/><Relationship Id="rId28" Type="http://schemas.openxmlformats.org/officeDocument/2006/relationships/image" Target="../media/image272.png"/><Relationship Id="rId36" Type="http://schemas.openxmlformats.org/officeDocument/2006/relationships/image" Target="../media/image280.png"/><Relationship Id="rId10" Type="http://schemas.openxmlformats.org/officeDocument/2006/relationships/image" Target="../media/image254.png"/><Relationship Id="rId19" Type="http://schemas.openxmlformats.org/officeDocument/2006/relationships/image" Target="../media/image263.png"/><Relationship Id="rId31" Type="http://schemas.openxmlformats.org/officeDocument/2006/relationships/image" Target="../media/image275.png"/><Relationship Id="rId4" Type="http://schemas.openxmlformats.org/officeDocument/2006/relationships/image" Target="../media/image248.png"/><Relationship Id="rId9" Type="http://schemas.openxmlformats.org/officeDocument/2006/relationships/image" Target="../media/image253.png"/><Relationship Id="rId14" Type="http://schemas.openxmlformats.org/officeDocument/2006/relationships/image" Target="../media/image258.png"/><Relationship Id="rId22" Type="http://schemas.openxmlformats.org/officeDocument/2006/relationships/image" Target="../media/image266.png"/><Relationship Id="rId27" Type="http://schemas.openxmlformats.org/officeDocument/2006/relationships/image" Target="../media/image271.png"/><Relationship Id="rId30" Type="http://schemas.openxmlformats.org/officeDocument/2006/relationships/image" Target="../media/image274.png"/><Relationship Id="rId35" Type="http://schemas.openxmlformats.org/officeDocument/2006/relationships/image" Target="../media/image279.png"/><Relationship Id="rId8" Type="http://schemas.openxmlformats.org/officeDocument/2006/relationships/image" Target="../media/image252.png"/><Relationship Id="rId3" Type="http://schemas.openxmlformats.org/officeDocument/2006/relationships/image" Target="../media/image247.png"/><Relationship Id="rId12" Type="http://schemas.openxmlformats.org/officeDocument/2006/relationships/image" Target="../media/image256.png"/><Relationship Id="rId17" Type="http://schemas.openxmlformats.org/officeDocument/2006/relationships/image" Target="../media/image261.png"/><Relationship Id="rId25" Type="http://schemas.openxmlformats.org/officeDocument/2006/relationships/image" Target="../media/image269.png"/><Relationship Id="rId33" Type="http://schemas.openxmlformats.org/officeDocument/2006/relationships/image" Target="../media/image277.png"/><Relationship Id="rId38" Type="http://schemas.openxmlformats.org/officeDocument/2006/relationships/image" Target="../media/image28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1.png"/><Relationship Id="rId13" Type="http://schemas.openxmlformats.org/officeDocument/2006/relationships/image" Target="../media/image295.png"/><Relationship Id="rId3" Type="http://schemas.openxmlformats.org/officeDocument/2006/relationships/image" Target="../media/image287.png"/><Relationship Id="rId7" Type="http://schemas.openxmlformats.org/officeDocument/2006/relationships/image" Target="../media/image290.png"/><Relationship Id="rId12" Type="http://schemas.openxmlformats.org/officeDocument/2006/relationships/image" Target="../media/image294.png"/><Relationship Id="rId2" Type="http://schemas.openxmlformats.org/officeDocument/2006/relationships/image" Target="../media/image28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9.png"/><Relationship Id="rId11" Type="http://schemas.openxmlformats.org/officeDocument/2006/relationships/image" Target="../media/image8.png"/><Relationship Id="rId5" Type="http://schemas.openxmlformats.org/officeDocument/2006/relationships/image" Target="../media/image288.png"/><Relationship Id="rId10" Type="http://schemas.openxmlformats.org/officeDocument/2006/relationships/image" Target="../media/image293.png"/><Relationship Id="rId4" Type="http://schemas.openxmlformats.org/officeDocument/2006/relationships/image" Target="../media/image1.png"/><Relationship Id="rId9" Type="http://schemas.openxmlformats.org/officeDocument/2006/relationships/image" Target="../media/image29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1.png"/><Relationship Id="rId13" Type="http://schemas.openxmlformats.org/officeDocument/2006/relationships/image" Target="../media/image306.png"/><Relationship Id="rId18" Type="http://schemas.openxmlformats.org/officeDocument/2006/relationships/image" Target="../media/image311.png"/><Relationship Id="rId3" Type="http://schemas.openxmlformats.org/officeDocument/2006/relationships/image" Target="../media/image296.png"/><Relationship Id="rId7" Type="http://schemas.openxmlformats.org/officeDocument/2006/relationships/image" Target="../media/image300.png"/><Relationship Id="rId12" Type="http://schemas.openxmlformats.org/officeDocument/2006/relationships/image" Target="../media/image305.png"/><Relationship Id="rId17" Type="http://schemas.openxmlformats.org/officeDocument/2006/relationships/image" Target="../media/image310.png"/><Relationship Id="rId2" Type="http://schemas.openxmlformats.org/officeDocument/2006/relationships/image" Target="../media/image1.png"/><Relationship Id="rId16" Type="http://schemas.openxmlformats.org/officeDocument/2006/relationships/image" Target="../media/image30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9.png"/><Relationship Id="rId11" Type="http://schemas.openxmlformats.org/officeDocument/2006/relationships/image" Target="../media/image304.png"/><Relationship Id="rId5" Type="http://schemas.openxmlformats.org/officeDocument/2006/relationships/image" Target="../media/image298.png"/><Relationship Id="rId15" Type="http://schemas.openxmlformats.org/officeDocument/2006/relationships/image" Target="../media/image308.png"/><Relationship Id="rId10" Type="http://schemas.openxmlformats.org/officeDocument/2006/relationships/image" Target="../media/image303.png"/><Relationship Id="rId19" Type="http://schemas.openxmlformats.org/officeDocument/2006/relationships/image" Target="../media/image8.png"/><Relationship Id="rId4" Type="http://schemas.openxmlformats.org/officeDocument/2006/relationships/image" Target="../media/image297.png"/><Relationship Id="rId9" Type="http://schemas.openxmlformats.org/officeDocument/2006/relationships/image" Target="../media/image302.png"/><Relationship Id="rId14" Type="http://schemas.openxmlformats.org/officeDocument/2006/relationships/image" Target="../media/image30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314.png"/><Relationship Id="rId4" Type="http://schemas.openxmlformats.org/officeDocument/2006/relationships/image" Target="../media/image31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316.png"/><Relationship Id="rId4" Type="http://schemas.openxmlformats.org/officeDocument/2006/relationships/image" Target="../media/image31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3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png"/><Relationship Id="rId18" Type="http://schemas.openxmlformats.org/officeDocument/2006/relationships/image" Target="../media/image46.png"/><Relationship Id="rId3" Type="http://schemas.openxmlformats.org/officeDocument/2006/relationships/image" Target="../media/image31.png"/><Relationship Id="rId21" Type="http://schemas.openxmlformats.org/officeDocument/2006/relationships/image" Target="../media/image49.png"/><Relationship Id="rId7" Type="http://schemas.openxmlformats.org/officeDocument/2006/relationships/image" Target="../media/image35.png"/><Relationship Id="rId12" Type="http://schemas.openxmlformats.org/officeDocument/2006/relationships/image" Target="../media/image40.png"/><Relationship Id="rId17" Type="http://schemas.openxmlformats.org/officeDocument/2006/relationships/image" Target="../media/image45.png"/><Relationship Id="rId2" Type="http://schemas.openxmlformats.org/officeDocument/2006/relationships/image" Target="../media/image1.png"/><Relationship Id="rId16" Type="http://schemas.openxmlformats.org/officeDocument/2006/relationships/image" Target="../media/image44.png"/><Relationship Id="rId20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24" Type="http://schemas.openxmlformats.org/officeDocument/2006/relationships/image" Target="../media/image8.png"/><Relationship Id="rId5" Type="http://schemas.openxmlformats.org/officeDocument/2006/relationships/image" Target="../media/image33.png"/><Relationship Id="rId15" Type="http://schemas.openxmlformats.org/officeDocument/2006/relationships/image" Target="../media/image43.png"/><Relationship Id="rId23" Type="http://schemas.openxmlformats.org/officeDocument/2006/relationships/image" Target="../media/image51.png"/><Relationship Id="rId10" Type="http://schemas.openxmlformats.org/officeDocument/2006/relationships/image" Target="../media/image38.png"/><Relationship Id="rId19" Type="http://schemas.openxmlformats.org/officeDocument/2006/relationships/image" Target="../media/image47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Relationship Id="rId14" Type="http://schemas.openxmlformats.org/officeDocument/2006/relationships/image" Target="../media/image42.png"/><Relationship Id="rId22" Type="http://schemas.openxmlformats.org/officeDocument/2006/relationships/image" Target="../media/image5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3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63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12" Type="http://schemas.openxmlformats.org/officeDocument/2006/relationships/image" Target="../media/image6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11" Type="http://schemas.openxmlformats.org/officeDocument/2006/relationships/image" Target="../media/image61.png"/><Relationship Id="rId5" Type="http://schemas.openxmlformats.org/officeDocument/2006/relationships/image" Target="../media/image55.png"/><Relationship Id="rId10" Type="http://schemas.openxmlformats.org/officeDocument/2006/relationships/image" Target="../media/image60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Relationship Id="rId1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4.png"/><Relationship Id="rId18" Type="http://schemas.openxmlformats.org/officeDocument/2006/relationships/image" Target="../media/image78.png"/><Relationship Id="rId26" Type="http://schemas.openxmlformats.org/officeDocument/2006/relationships/image" Target="../media/image86.png"/><Relationship Id="rId3" Type="http://schemas.openxmlformats.org/officeDocument/2006/relationships/image" Target="../media/image64.png"/><Relationship Id="rId21" Type="http://schemas.openxmlformats.org/officeDocument/2006/relationships/image" Target="../media/image81.png"/><Relationship Id="rId34" Type="http://schemas.openxmlformats.org/officeDocument/2006/relationships/image" Target="../media/image94.png"/><Relationship Id="rId7" Type="http://schemas.openxmlformats.org/officeDocument/2006/relationships/image" Target="../media/image68.png"/><Relationship Id="rId12" Type="http://schemas.openxmlformats.org/officeDocument/2006/relationships/image" Target="../media/image73.png"/><Relationship Id="rId17" Type="http://schemas.openxmlformats.org/officeDocument/2006/relationships/image" Target="../media/image8.png"/><Relationship Id="rId25" Type="http://schemas.openxmlformats.org/officeDocument/2006/relationships/image" Target="../media/image85.png"/><Relationship Id="rId33" Type="http://schemas.openxmlformats.org/officeDocument/2006/relationships/image" Target="../media/image93.png"/><Relationship Id="rId2" Type="http://schemas.openxmlformats.org/officeDocument/2006/relationships/image" Target="../media/image1.png"/><Relationship Id="rId16" Type="http://schemas.openxmlformats.org/officeDocument/2006/relationships/image" Target="../media/image77.png"/><Relationship Id="rId20" Type="http://schemas.openxmlformats.org/officeDocument/2006/relationships/image" Target="../media/image80.png"/><Relationship Id="rId29" Type="http://schemas.openxmlformats.org/officeDocument/2006/relationships/image" Target="../media/image8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png"/><Relationship Id="rId11" Type="http://schemas.openxmlformats.org/officeDocument/2006/relationships/image" Target="../media/image72.png"/><Relationship Id="rId24" Type="http://schemas.openxmlformats.org/officeDocument/2006/relationships/image" Target="../media/image84.png"/><Relationship Id="rId32" Type="http://schemas.openxmlformats.org/officeDocument/2006/relationships/image" Target="../media/image92.png"/><Relationship Id="rId5" Type="http://schemas.openxmlformats.org/officeDocument/2006/relationships/image" Target="../media/image66.png"/><Relationship Id="rId15" Type="http://schemas.openxmlformats.org/officeDocument/2006/relationships/image" Target="../media/image76.png"/><Relationship Id="rId23" Type="http://schemas.openxmlformats.org/officeDocument/2006/relationships/image" Target="../media/image83.png"/><Relationship Id="rId28" Type="http://schemas.openxmlformats.org/officeDocument/2006/relationships/image" Target="../media/image88.png"/><Relationship Id="rId10" Type="http://schemas.openxmlformats.org/officeDocument/2006/relationships/image" Target="../media/image71.png"/><Relationship Id="rId19" Type="http://schemas.openxmlformats.org/officeDocument/2006/relationships/image" Target="../media/image79.png"/><Relationship Id="rId31" Type="http://schemas.openxmlformats.org/officeDocument/2006/relationships/image" Target="../media/image91.png"/><Relationship Id="rId4" Type="http://schemas.openxmlformats.org/officeDocument/2006/relationships/image" Target="../media/image65.png"/><Relationship Id="rId9" Type="http://schemas.openxmlformats.org/officeDocument/2006/relationships/image" Target="../media/image70.png"/><Relationship Id="rId14" Type="http://schemas.openxmlformats.org/officeDocument/2006/relationships/image" Target="../media/image75.png"/><Relationship Id="rId22" Type="http://schemas.openxmlformats.org/officeDocument/2006/relationships/image" Target="../media/image82.png"/><Relationship Id="rId27" Type="http://schemas.openxmlformats.org/officeDocument/2006/relationships/image" Target="../media/image87.png"/><Relationship Id="rId30" Type="http://schemas.openxmlformats.org/officeDocument/2006/relationships/image" Target="../media/image90.png"/><Relationship Id="rId8" Type="http://schemas.openxmlformats.org/officeDocument/2006/relationships/image" Target="../media/image6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95.png"/><Relationship Id="rId7" Type="http://schemas.openxmlformats.org/officeDocument/2006/relationships/image" Target="../media/image99.png"/><Relationship Id="rId12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8.png"/><Relationship Id="rId11" Type="http://schemas.openxmlformats.org/officeDocument/2006/relationships/image" Target="../media/image103.png"/><Relationship Id="rId5" Type="http://schemas.openxmlformats.org/officeDocument/2006/relationships/image" Target="../media/image97.png"/><Relationship Id="rId10" Type="http://schemas.openxmlformats.org/officeDocument/2006/relationships/image" Target="../media/image102.png"/><Relationship Id="rId4" Type="http://schemas.openxmlformats.org/officeDocument/2006/relationships/image" Target="../media/image96.png"/><Relationship Id="rId9" Type="http://schemas.openxmlformats.org/officeDocument/2006/relationships/image" Target="../media/image10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13" Type="http://schemas.openxmlformats.org/officeDocument/2006/relationships/image" Target="../media/image112.png"/><Relationship Id="rId3" Type="http://schemas.openxmlformats.org/officeDocument/2006/relationships/image" Target="../media/image96.png"/><Relationship Id="rId7" Type="http://schemas.openxmlformats.org/officeDocument/2006/relationships/image" Target="../media/image106.png"/><Relationship Id="rId12" Type="http://schemas.openxmlformats.org/officeDocument/2006/relationships/image" Target="../media/image1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5.png"/><Relationship Id="rId11" Type="http://schemas.openxmlformats.org/officeDocument/2006/relationships/image" Target="../media/image110.png"/><Relationship Id="rId5" Type="http://schemas.openxmlformats.org/officeDocument/2006/relationships/image" Target="../media/image104.png"/><Relationship Id="rId10" Type="http://schemas.openxmlformats.org/officeDocument/2006/relationships/image" Target="../media/image109.png"/><Relationship Id="rId4" Type="http://schemas.openxmlformats.org/officeDocument/2006/relationships/image" Target="../media/image97.png"/><Relationship Id="rId9" Type="http://schemas.openxmlformats.org/officeDocument/2006/relationships/image" Target="../media/image108.png"/><Relationship Id="rId1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500" y="3860800"/>
            <a:ext cx="7226300" cy="342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7600" y="8724900"/>
            <a:ext cx="4025900" cy="1587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1700" y="5956300"/>
            <a:ext cx="7886700" cy="8128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800" y="3632200"/>
            <a:ext cx="5270500" cy="26543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3600" y="3098800"/>
            <a:ext cx="7289800" cy="1016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9800" y="6489700"/>
            <a:ext cx="9423400" cy="8128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2500" y="584200"/>
            <a:ext cx="1447800" cy="9017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01100" y="3632200"/>
            <a:ext cx="10883900" cy="61214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315700" y="4965700"/>
            <a:ext cx="5448300" cy="3060700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442200" y="-63500"/>
            <a:ext cx="10198100" cy="63500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791700" y="1320800"/>
            <a:ext cx="5092700" cy="3175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6600" y="4089400"/>
            <a:ext cx="12738100" cy="2425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500" y="584200"/>
            <a:ext cx="1447800" cy="9017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100" y="2933700"/>
            <a:ext cx="16192500" cy="6527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500" y="584200"/>
            <a:ext cx="1447800" cy="901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70100" y="635000"/>
            <a:ext cx="11823700" cy="13589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2540000"/>
            <a:ext cx="15544800" cy="6921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500" y="584200"/>
            <a:ext cx="1447800" cy="901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2000" y="635000"/>
            <a:ext cx="10528300" cy="13589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52900" y="9410700"/>
            <a:ext cx="1092200" cy="508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500" y="584200"/>
            <a:ext cx="1447800" cy="901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2500" y="584200"/>
            <a:ext cx="1447800" cy="889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52900" y="9410700"/>
            <a:ext cx="1092200" cy="5080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19900" y="1905000"/>
            <a:ext cx="4762500" cy="47625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62900" y="3060700"/>
            <a:ext cx="2387600" cy="2374900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43700" y="1828800"/>
            <a:ext cx="4762500" cy="47625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62900" y="3060700"/>
            <a:ext cx="2387600" cy="2374900"/>
          </a:xfrm>
          <a:prstGeom prst="rect">
            <a:avLst/>
          </a:prstGeom>
        </p:spPr>
      </p:pic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476250000"/>
            <a:chOff x="0" y="0"/>
            <a:chExt cx="0" cy="0"/>
          </a:xfrm>
        </p:grpSpPr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24200" y="5791200"/>
            <a:ext cx="4203700" cy="38100"/>
          </a:xfrm>
          <a:prstGeom prst="rect">
            <a:avLst/>
          </a:prstGeom>
        </p:spPr>
      </p:pic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476250000"/>
            <a:chOff x="0" y="0"/>
            <a:chExt cx="0" cy="0"/>
          </a:xfrm>
        </p:grpSpPr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998200" y="2273300"/>
            <a:ext cx="4203700" cy="38100"/>
          </a:xfrm>
          <a:prstGeom prst="rect">
            <a:avLst/>
          </a:prstGeom>
        </p:spPr>
      </p:pic>
      <p:grpSp>
        <p:nvGrpSpPr>
          <p:cNvPr id="19" name="Group 19"/>
          <p:cNvGrpSpPr/>
          <p:nvPr/>
        </p:nvGrpSpPr>
        <p:grpSpPr>
          <a:xfrm>
            <a:off x="2147483647" y="2147483647"/>
            <a:ext cx="2147483647" cy="476250000"/>
            <a:chOff x="0" y="0"/>
            <a:chExt cx="0" cy="0"/>
          </a:xfrm>
        </p:grpSpPr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124200" y="2273300"/>
            <a:ext cx="4203700" cy="381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654800" y="5295900"/>
            <a:ext cx="1435100" cy="14351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236200" y="1778000"/>
            <a:ext cx="1435100" cy="14351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667500" y="1778000"/>
            <a:ext cx="1435100" cy="14351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997200" y="5130800"/>
            <a:ext cx="2324100" cy="10287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474200" y="1612900"/>
            <a:ext cx="7861300" cy="10414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009900" y="1612900"/>
            <a:ext cx="1206500" cy="10414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184900" y="4787900"/>
            <a:ext cx="2717800" cy="26670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740900" y="1270000"/>
            <a:ext cx="2717800" cy="26670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261100" y="1282700"/>
            <a:ext cx="2565400" cy="26670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7988300" y="3060700"/>
            <a:ext cx="2336800" cy="2336800"/>
          </a:xfrm>
          <a:prstGeom prst="rect">
            <a:avLst/>
          </a:prstGeom>
        </p:spPr>
      </p:pic>
      <p:grpSp>
        <p:nvGrpSpPr>
          <p:cNvPr id="31" name="Group 3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2" name="Picture 32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81000" y="1816100"/>
            <a:ext cx="6731000" cy="3975100"/>
          </a:xfrm>
          <a:prstGeom prst="rect">
            <a:avLst/>
          </a:prstGeom>
        </p:spPr>
      </p:pic>
      <p:grpSp>
        <p:nvGrpSpPr>
          <p:cNvPr id="33" name="Group 3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4" name="Picture 34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0350500" y="2451100"/>
            <a:ext cx="7315200" cy="2946400"/>
          </a:xfrm>
          <a:prstGeom prst="rect">
            <a:avLst/>
          </a:prstGeom>
        </p:spPr>
      </p:pic>
      <p:grpSp>
        <p:nvGrpSpPr>
          <p:cNvPr id="35" name="Group 3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6" name="Picture 36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9867900" y="6007100"/>
            <a:ext cx="7683500" cy="3086100"/>
          </a:xfrm>
          <a:prstGeom prst="rect">
            <a:avLst/>
          </a:prstGeom>
        </p:spPr>
      </p:pic>
      <p:grpSp>
        <p:nvGrpSpPr>
          <p:cNvPr id="37" name="Group 3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8" name="Picture 38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2146300" y="5829300"/>
            <a:ext cx="4381500" cy="4508500"/>
          </a:xfrm>
          <a:prstGeom prst="rect">
            <a:avLst/>
          </a:prstGeom>
        </p:spPr>
      </p:pic>
      <p:grpSp>
        <p:nvGrpSpPr>
          <p:cNvPr id="39" name="Group 3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0" name="Picture 40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2006600" y="3632200"/>
            <a:ext cx="990600" cy="165100"/>
          </a:xfrm>
          <a:prstGeom prst="rect">
            <a:avLst/>
          </a:prstGeom>
        </p:spPr>
      </p:pic>
      <p:grpSp>
        <p:nvGrpSpPr>
          <p:cNvPr id="41" name="Group 4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2" name="Picture 42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4673600" y="3632200"/>
            <a:ext cx="990600" cy="165100"/>
          </a:xfrm>
          <a:prstGeom prst="rect">
            <a:avLst/>
          </a:prstGeom>
        </p:spPr>
      </p:pic>
      <p:pic>
        <p:nvPicPr>
          <p:cNvPr id="43" name="Picture 43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7480300" y="2540000"/>
            <a:ext cx="5105400" cy="4965700"/>
          </a:xfrm>
          <a:prstGeom prst="rect">
            <a:avLst/>
          </a:prstGeom>
        </p:spPr>
      </p:pic>
      <p:pic>
        <p:nvPicPr>
          <p:cNvPr id="44" name="Picture 44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2019300" y="635000"/>
            <a:ext cx="11811000" cy="1358900"/>
          </a:xfrm>
          <a:prstGeom prst="rect">
            <a:avLst/>
          </a:prstGeom>
        </p:spPr>
      </p:pic>
      <p:grpSp>
        <p:nvGrpSpPr>
          <p:cNvPr id="45" name="Group 45"/>
          <p:cNvGrpSpPr/>
          <p:nvPr/>
        </p:nvGrpSpPr>
        <p:grpSpPr>
          <a:xfrm>
            <a:off x="2147483647" y="2147483647"/>
            <a:ext cx="2147483647" cy="476250000"/>
            <a:chOff x="0" y="0"/>
            <a:chExt cx="0" cy="0"/>
          </a:xfrm>
        </p:grpSpPr>
      </p:grpSp>
      <p:pic>
        <p:nvPicPr>
          <p:cNvPr id="46" name="Picture 46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10985500" y="5791200"/>
            <a:ext cx="4203700" cy="38100"/>
          </a:xfrm>
          <a:prstGeom prst="rect">
            <a:avLst/>
          </a:prstGeom>
        </p:spPr>
      </p:pic>
      <p:pic>
        <p:nvPicPr>
          <p:cNvPr id="47" name="Picture 47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10223500" y="5295900"/>
            <a:ext cx="1435100" cy="1435100"/>
          </a:xfrm>
          <a:prstGeom prst="rect">
            <a:avLst/>
          </a:prstGeom>
        </p:spPr>
      </p:pic>
      <p:pic>
        <p:nvPicPr>
          <p:cNvPr id="48" name="Picture 48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9232900" y="5130800"/>
            <a:ext cx="8318500" cy="1028700"/>
          </a:xfrm>
          <a:prstGeom prst="rect">
            <a:avLst/>
          </a:prstGeom>
        </p:spPr>
      </p:pic>
      <p:pic>
        <p:nvPicPr>
          <p:cNvPr id="49" name="Picture 49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753600" y="4787900"/>
            <a:ext cx="2717800" cy="2667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000" y="1016000"/>
            <a:ext cx="6477000" cy="1219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6400" y="9410700"/>
            <a:ext cx="977900" cy="520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500" y="584200"/>
            <a:ext cx="1447800" cy="9017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D4BF0EE-EFD2-AC65-301F-05C2D152FD1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-7981950"/>
            <a:ext cx="41203325" cy="1828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0556E-6 -2.96296E-6 L -0.6994 -2.96296E-6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497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6994 -2.96296E-6 L -0.57231 0.86111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354" y="430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57231 0.86111 L -0.7171 0.30741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240" y="-276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7171 0.30741 L -0.69939 -2.96296E-6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38" y="-153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6994 -2.96296E-6 L -1.28898 -0.0574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479" y="-28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8898 -0.0574 L -0.69731 -0.07222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583" y="-74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400" y="4089400"/>
            <a:ext cx="13614400" cy="2425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16400" y="9410700"/>
            <a:ext cx="990600" cy="520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2500" y="584200"/>
            <a:ext cx="1447800" cy="9017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121400" y="-685800"/>
            <a:ext cx="30759400" cy="13563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0500" y="2590800"/>
            <a:ext cx="15379700" cy="6781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79000" y="3086100"/>
            <a:ext cx="6210300" cy="57531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19300" y="2946400"/>
            <a:ext cx="6210300" cy="58928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22500" y="7708900"/>
            <a:ext cx="5715000" cy="4826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45700" y="7848600"/>
            <a:ext cx="5613400" cy="4064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518900" y="4533900"/>
            <a:ext cx="4140200" cy="5969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150600" y="3187700"/>
            <a:ext cx="2438400" cy="4318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641600" y="9588500"/>
            <a:ext cx="12115800" cy="5715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140200" y="1955800"/>
            <a:ext cx="9969500" cy="6731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47700" y="736600"/>
            <a:ext cx="13957300" cy="17272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52500" y="584200"/>
            <a:ext cx="1447800" cy="9017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575300" y="-292100"/>
            <a:ext cx="29654500" cy="13081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7200" y="2870200"/>
            <a:ext cx="14820900" cy="6540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5600" y="1447800"/>
            <a:ext cx="14160500" cy="13462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30500" y="3670300"/>
            <a:ext cx="4597400" cy="33274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90200" y="3670300"/>
            <a:ext cx="4597400" cy="33274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85100" y="4851400"/>
            <a:ext cx="2171700" cy="12192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28800" y="7493000"/>
            <a:ext cx="6845300" cy="12319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033000" y="7493000"/>
            <a:ext cx="5689600" cy="12319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423900" y="3784600"/>
            <a:ext cx="2044700" cy="8128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516100" y="5715000"/>
            <a:ext cx="2044700" cy="8128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52500" y="584200"/>
            <a:ext cx="1447800" cy="9017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9400" y="812800"/>
            <a:ext cx="12217400" cy="20574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1028700000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3900" y="2209800"/>
            <a:ext cx="9207500" cy="762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7200" y="3238500"/>
            <a:ext cx="4902200" cy="49022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88300" y="4432300"/>
            <a:ext cx="2451100" cy="24511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31000" y="3162300"/>
            <a:ext cx="4902200" cy="49022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88300" y="4432300"/>
            <a:ext cx="2451100" cy="2451100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490715300"/>
            <a:chOff x="0" y="0"/>
            <a:chExt cx="0" cy="0"/>
          </a:xfrm>
        </p:grpSpPr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099800" y="7239000"/>
            <a:ext cx="4330700" cy="38100"/>
          </a:xfrm>
          <a:prstGeom prst="rect">
            <a:avLst/>
          </a:prstGeom>
        </p:spPr>
      </p:pic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490715300"/>
            <a:chOff x="0" y="0"/>
            <a:chExt cx="0" cy="0"/>
          </a:xfrm>
        </p:grpSpPr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97200" y="7239000"/>
            <a:ext cx="4330700" cy="38100"/>
          </a:xfrm>
          <a:prstGeom prst="rect">
            <a:avLst/>
          </a:prstGeom>
        </p:spPr>
      </p:pic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490715300"/>
            <a:chOff x="0" y="0"/>
            <a:chExt cx="0" cy="0"/>
          </a:xfrm>
        </p:grpSpPr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112500" y="3619500"/>
            <a:ext cx="4330700" cy="38100"/>
          </a:xfrm>
          <a:prstGeom prst="rect">
            <a:avLst/>
          </a:prstGeom>
        </p:spPr>
      </p:pic>
      <p:grpSp>
        <p:nvGrpSpPr>
          <p:cNvPr id="19" name="Group 19"/>
          <p:cNvGrpSpPr/>
          <p:nvPr/>
        </p:nvGrpSpPr>
        <p:grpSpPr>
          <a:xfrm>
            <a:off x="2147483647" y="2147483647"/>
            <a:ext cx="2147483647" cy="490715300"/>
            <a:chOff x="0" y="0"/>
            <a:chExt cx="0" cy="0"/>
          </a:xfrm>
        </p:grpSpPr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997200" y="3619500"/>
            <a:ext cx="4330700" cy="381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312400" y="6731000"/>
            <a:ext cx="1473200" cy="14732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642100" y="6731000"/>
            <a:ext cx="1473200" cy="14732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325100" y="3111500"/>
            <a:ext cx="1473200" cy="14732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642100" y="3111500"/>
            <a:ext cx="1473200" cy="14732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579100" y="7518400"/>
            <a:ext cx="5143500" cy="18034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260600" y="7340600"/>
            <a:ext cx="5219700" cy="21717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0883900" y="3670300"/>
            <a:ext cx="5257800" cy="17653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968500" y="3670300"/>
            <a:ext cx="5156200" cy="18034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0604500" y="6591300"/>
            <a:ext cx="5575300" cy="9906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048000" y="6591300"/>
            <a:ext cx="3771900" cy="9906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8826500" y="2870200"/>
            <a:ext cx="8089900" cy="10668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3073400" y="2946400"/>
            <a:ext cx="3797300" cy="99060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9829800" y="6197600"/>
            <a:ext cx="2781300" cy="2768600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184900" y="6197600"/>
            <a:ext cx="2743200" cy="2768600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9817100" y="2578100"/>
            <a:ext cx="2781300" cy="2768600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6375400" y="2578100"/>
            <a:ext cx="2451100" cy="2768600"/>
          </a:xfrm>
          <a:prstGeom prst="rect">
            <a:avLst/>
          </a:prstGeom>
        </p:spPr>
      </p:pic>
      <p:pic>
        <p:nvPicPr>
          <p:cNvPr id="37" name="Picture 37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5125700" y="8509000"/>
            <a:ext cx="876300" cy="431800"/>
          </a:xfrm>
          <a:prstGeom prst="rect">
            <a:avLst/>
          </a:prstGeom>
        </p:spPr>
      </p:pic>
      <p:pic>
        <p:nvPicPr>
          <p:cNvPr id="38" name="Picture 38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8610600" y="4584700"/>
            <a:ext cx="1117600" cy="1409700"/>
          </a:xfrm>
          <a:prstGeom prst="rect">
            <a:avLst/>
          </a:prstGeom>
        </p:spPr>
      </p:pic>
      <p:pic>
        <p:nvPicPr>
          <p:cNvPr id="39" name="Picture 39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5715000" y="5664200"/>
            <a:ext cx="5994400" cy="1079500"/>
          </a:xfrm>
          <a:prstGeom prst="rect">
            <a:avLst/>
          </a:prstGeom>
        </p:spPr>
      </p:pic>
      <p:pic>
        <p:nvPicPr>
          <p:cNvPr id="40" name="Picture 40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952500" y="584200"/>
            <a:ext cx="1447800" cy="9017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0800" y="635000"/>
            <a:ext cx="13652500" cy="20574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1028700000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0900" y="2108200"/>
            <a:ext cx="6388100" cy="76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2500" y="584200"/>
            <a:ext cx="1447800" cy="9017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06800" y="2959100"/>
            <a:ext cx="13335000" cy="3467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85000" y="3835400"/>
            <a:ext cx="6667500" cy="172720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2311400" y="2959100"/>
            <a:ext cx="12026900" cy="34671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6600" y="3835400"/>
            <a:ext cx="6007100" cy="17272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03400" y="3746500"/>
            <a:ext cx="5067300" cy="20955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3100" y="4318000"/>
            <a:ext cx="5930900" cy="17272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140700" y="3556000"/>
            <a:ext cx="5486400" cy="20955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140700" y="4203700"/>
            <a:ext cx="5003800" cy="1993900"/>
          </a:xfrm>
          <a:prstGeom prst="rect">
            <a:avLst/>
          </a:prstGeom>
        </p:spPr>
      </p:pic>
      <p:grpSp>
        <p:nvGrpSpPr>
          <p:cNvPr id="18" name="Group 1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34300" y="5676900"/>
            <a:ext cx="13335000" cy="34671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112500" y="6553200"/>
            <a:ext cx="6667500" cy="1727200"/>
          </a:xfrm>
          <a:prstGeom prst="rect">
            <a:avLst/>
          </a:prstGeom>
        </p:spPr>
      </p:pic>
      <p:grpSp>
        <p:nvGrpSpPr>
          <p:cNvPr id="21" name="Group 2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2" name="Picture 2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16100" y="5676900"/>
            <a:ext cx="12026900" cy="34671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864100" y="6553200"/>
            <a:ext cx="6007100" cy="17272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918200" y="6464300"/>
            <a:ext cx="4965700" cy="20955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727700" y="7099300"/>
            <a:ext cx="5041900" cy="16256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2141200" y="6464300"/>
            <a:ext cx="5613400" cy="20955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925300" y="7124700"/>
            <a:ext cx="5359400" cy="1562100"/>
          </a:xfrm>
          <a:prstGeom prst="rect">
            <a:avLst/>
          </a:prstGeom>
        </p:spPr>
      </p:pic>
      <p:grpSp>
        <p:nvGrpSpPr>
          <p:cNvPr id="28" name="Group 2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9" name="Picture 29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368300" y="3416300"/>
            <a:ext cx="2362200" cy="23622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977900" y="4013200"/>
            <a:ext cx="1181100" cy="1181100"/>
          </a:xfrm>
          <a:prstGeom prst="rect">
            <a:avLst/>
          </a:prstGeom>
        </p:spPr>
      </p:pic>
      <p:grpSp>
        <p:nvGrpSpPr>
          <p:cNvPr id="31" name="Group 3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2" name="Picture 32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927600" y="6578600"/>
            <a:ext cx="1574800" cy="157480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5334000" y="6972300"/>
            <a:ext cx="787400" cy="787400"/>
          </a:xfrm>
          <a:prstGeom prst="rect">
            <a:avLst/>
          </a:prstGeom>
        </p:spPr>
      </p:pic>
      <p:grpSp>
        <p:nvGrpSpPr>
          <p:cNvPr id="34" name="Group 3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5" name="Picture 35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1150600" y="6553200"/>
            <a:ext cx="1714500" cy="1676400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1595100" y="6985000"/>
            <a:ext cx="850900" cy="838200"/>
          </a:xfrm>
          <a:prstGeom prst="rect">
            <a:avLst/>
          </a:prstGeom>
        </p:spPr>
      </p:pic>
      <p:grpSp>
        <p:nvGrpSpPr>
          <p:cNvPr id="37" name="Group 3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8" name="Picture 38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6883400" y="3708400"/>
            <a:ext cx="1841500" cy="1955800"/>
          </a:xfrm>
          <a:prstGeom prst="rect">
            <a:avLst/>
          </a:prstGeom>
        </p:spPr>
      </p:pic>
      <p:pic>
        <p:nvPicPr>
          <p:cNvPr id="39" name="Picture 39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7366000" y="4203700"/>
            <a:ext cx="927100" cy="9779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196596000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0388600" y="6235700"/>
            <a:ext cx="4191000" cy="127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196596000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7048500" y="6235700"/>
            <a:ext cx="4191000" cy="127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196596000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708400" y="6235700"/>
            <a:ext cx="4191000" cy="12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87300" y="6731000"/>
            <a:ext cx="2171700" cy="15367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86900" y="6718300"/>
            <a:ext cx="2743200" cy="28067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19400" y="6756400"/>
            <a:ext cx="1663700" cy="7366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750800" y="6070600"/>
            <a:ext cx="1739900" cy="14224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96400" y="6070600"/>
            <a:ext cx="2349500" cy="14224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80100" y="6070600"/>
            <a:ext cx="2349500" cy="14224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32100" y="6032500"/>
            <a:ext cx="1765300" cy="9525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496800" y="2717800"/>
            <a:ext cx="2743200" cy="46101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144000" y="2743200"/>
            <a:ext cx="2743200" cy="45974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791200" y="2743200"/>
            <a:ext cx="2794000" cy="45720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476500" y="2717800"/>
            <a:ext cx="2400300" cy="46101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-812800" y="1790700"/>
            <a:ext cx="15240000" cy="6985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22300" y="469900"/>
            <a:ext cx="14427200" cy="22098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6903700" y="9410700"/>
            <a:ext cx="1003300" cy="5207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880100" y="6718300"/>
            <a:ext cx="2908300" cy="18796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52500" y="584200"/>
            <a:ext cx="1447800" cy="9017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500" y="927100"/>
            <a:ext cx="14071600" cy="13589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0500" y="3619500"/>
            <a:ext cx="7366000" cy="37846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06000" y="3568700"/>
            <a:ext cx="6921500" cy="3886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066800" y="7785100"/>
            <a:ext cx="9728200" cy="8382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48600" y="7785100"/>
            <a:ext cx="8991600" cy="8382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838200" y="2070100"/>
            <a:ext cx="17437100" cy="8890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1409700" y="8496300"/>
            <a:ext cx="9994900" cy="9271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66100" y="8496300"/>
            <a:ext cx="8763000" cy="6477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52500" y="584200"/>
            <a:ext cx="1447800" cy="9017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6400" y="9410700"/>
            <a:ext cx="990600" cy="520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27000" y="914400"/>
            <a:ext cx="14478000" cy="1358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34700" y="8089900"/>
            <a:ext cx="6070600" cy="7239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51600" y="8089900"/>
            <a:ext cx="4508500" cy="7239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8500" y="8089900"/>
            <a:ext cx="5765800" cy="7239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48500" y="2768600"/>
            <a:ext cx="3314700" cy="46736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4100" y="4140200"/>
            <a:ext cx="5080000" cy="2755900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417300" y="4038600"/>
            <a:ext cx="5105400" cy="32766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1028700000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59600" y="1854200"/>
            <a:ext cx="3454400" cy="76200"/>
          </a:xfrm>
          <a:prstGeom prst="rect">
            <a:avLst/>
          </a:prstGeom>
        </p:spPr>
      </p:pic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124700" y="7340600"/>
            <a:ext cx="1295400" cy="203200"/>
          </a:xfrm>
          <a:prstGeom prst="rect">
            <a:avLst/>
          </a:prstGeom>
        </p:spPr>
      </p:pic>
      <p:grpSp>
        <p:nvGrpSpPr>
          <p:cNvPr id="18" name="Group 1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940800" y="7340600"/>
            <a:ext cx="1295400" cy="2032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700000" y="7975600"/>
            <a:ext cx="2603500" cy="10922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429500" y="7988300"/>
            <a:ext cx="2565400" cy="11303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438400" y="7950200"/>
            <a:ext cx="2565400" cy="11557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52500" y="584200"/>
            <a:ext cx="1447800" cy="9017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00" y="4292600"/>
            <a:ext cx="14605000" cy="2070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16400" y="9410700"/>
            <a:ext cx="990600" cy="520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2500" y="584200"/>
            <a:ext cx="1447800" cy="9017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952500"/>
            <a:ext cx="14998700" cy="20574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968500" y="571500"/>
            <a:ext cx="22682200" cy="114046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1700" y="4648200"/>
            <a:ext cx="3771900" cy="6731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64200" y="4813300"/>
            <a:ext cx="1879600" cy="3302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01000" y="6248400"/>
            <a:ext cx="5651500" cy="673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23400" y="6413500"/>
            <a:ext cx="2819400" cy="3302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16600" y="4508500"/>
            <a:ext cx="1981200" cy="10668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766300" y="6070600"/>
            <a:ext cx="2133600" cy="10668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496300" y="2832100"/>
            <a:ext cx="571500" cy="5715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636000" y="2984500"/>
            <a:ext cx="279400" cy="2794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763000" y="2908300"/>
            <a:ext cx="1676400" cy="533400"/>
          </a:xfrm>
          <a:prstGeom prst="rect">
            <a:avLst/>
          </a:prstGeom>
        </p:spPr>
      </p:pic>
      <p:grpSp>
        <p:nvGrpSpPr>
          <p:cNvPr id="18" name="Group 1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147300" y="2819400"/>
            <a:ext cx="571500" cy="5715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287000" y="2959100"/>
            <a:ext cx="279400" cy="2794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528300" y="2895600"/>
            <a:ext cx="1511300" cy="546100"/>
          </a:xfrm>
          <a:prstGeom prst="rect">
            <a:avLst/>
          </a:prstGeom>
        </p:spPr>
      </p:pic>
      <p:grpSp>
        <p:nvGrpSpPr>
          <p:cNvPr id="22" name="Group 2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3" name="Picture 23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798300" y="2819400"/>
            <a:ext cx="571500" cy="5715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1938000" y="2959100"/>
            <a:ext cx="279400" cy="2794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2141200" y="2895600"/>
            <a:ext cx="1473200" cy="533400"/>
          </a:xfrm>
          <a:prstGeom prst="rect">
            <a:avLst/>
          </a:prstGeom>
        </p:spPr>
      </p:pic>
      <p:grpSp>
        <p:nvGrpSpPr>
          <p:cNvPr id="26" name="Group 2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7" name="Picture 27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134100" y="5156200"/>
            <a:ext cx="5588000" cy="6731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531100" y="5321300"/>
            <a:ext cx="2794000" cy="3302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7912100" y="4978400"/>
            <a:ext cx="2247900" cy="1066800"/>
          </a:xfrm>
          <a:prstGeom prst="rect">
            <a:avLst/>
          </a:prstGeom>
        </p:spPr>
      </p:pic>
      <p:grpSp>
        <p:nvGrpSpPr>
          <p:cNvPr id="30" name="Group 3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1" name="Picture 31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673600" y="4000500"/>
            <a:ext cx="3822700" cy="6731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5638800" y="4165600"/>
            <a:ext cx="1905000" cy="330200"/>
          </a:xfrm>
          <a:prstGeom prst="rect">
            <a:avLst/>
          </a:prstGeom>
        </p:spPr>
      </p:pic>
      <p:grpSp>
        <p:nvGrpSpPr>
          <p:cNvPr id="33" name="Group 3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4" name="Picture 34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6578600" y="5727700"/>
            <a:ext cx="3784600" cy="673100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7531100" y="5892800"/>
            <a:ext cx="1892300" cy="330200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16600" y="3886200"/>
            <a:ext cx="1981200" cy="1066800"/>
          </a:xfrm>
          <a:prstGeom prst="rect">
            <a:avLst/>
          </a:prstGeom>
        </p:spPr>
      </p:pic>
      <p:pic>
        <p:nvPicPr>
          <p:cNvPr id="37" name="Picture 37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467600" y="5562600"/>
            <a:ext cx="2273300" cy="1066800"/>
          </a:xfrm>
          <a:prstGeom prst="rect">
            <a:avLst/>
          </a:prstGeom>
        </p:spPr>
      </p:pic>
      <p:grpSp>
        <p:nvGrpSpPr>
          <p:cNvPr id="38" name="Group 3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9" name="Picture 39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8001000" y="6832600"/>
            <a:ext cx="5689600" cy="673100"/>
          </a:xfrm>
          <a:prstGeom prst="rect">
            <a:avLst/>
          </a:prstGeom>
        </p:spPr>
      </p:pic>
      <p:pic>
        <p:nvPicPr>
          <p:cNvPr id="40" name="Picture 40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9423400" y="7010400"/>
            <a:ext cx="2844800" cy="330200"/>
          </a:xfrm>
          <a:prstGeom prst="rect">
            <a:avLst/>
          </a:prstGeom>
        </p:spPr>
      </p:pic>
      <p:pic>
        <p:nvPicPr>
          <p:cNvPr id="41" name="Picture 41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9817100" y="6680200"/>
            <a:ext cx="1968500" cy="1066800"/>
          </a:xfrm>
          <a:prstGeom prst="rect">
            <a:avLst/>
          </a:prstGeom>
        </p:spPr>
      </p:pic>
      <p:grpSp>
        <p:nvGrpSpPr>
          <p:cNvPr id="42" name="Group 4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3" name="Picture 43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8877300" y="7429500"/>
            <a:ext cx="5753100" cy="673100"/>
          </a:xfrm>
          <a:prstGeom prst="rect">
            <a:avLst/>
          </a:prstGeom>
        </p:spPr>
      </p:pic>
      <p:pic>
        <p:nvPicPr>
          <p:cNvPr id="44" name="Picture 44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10312400" y="7594600"/>
            <a:ext cx="2870200" cy="330200"/>
          </a:xfrm>
          <a:prstGeom prst="rect">
            <a:avLst/>
          </a:prstGeom>
        </p:spPr>
      </p:pic>
      <p:pic>
        <p:nvPicPr>
          <p:cNvPr id="45" name="Picture 45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10007600" y="7251700"/>
            <a:ext cx="3187700" cy="1066800"/>
          </a:xfrm>
          <a:prstGeom prst="rect">
            <a:avLst/>
          </a:prstGeom>
        </p:spPr>
      </p:pic>
      <p:grpSp>
        <p:nvGrpSpPr>
          <p:cNvPr id="46" name="Group 4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7" name="Picture 47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8470900" y="7988300"/>
            <a:ext cx="7505700" cy="673100"/>
          </a:xfrm>
          <a:prstGeom prst="rect">
            <a:avLst/>
          </a:prstGeom>
        </p:spPr>
      </p:pic>
      <p:pic>
        <p:nvPicPr>
          <p:cNvPr id="48" name="Picture 48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10350500" y="8153400"/>
            <a:ext cx="3759200" cy="330200"/>
          </a:xfrm>
          <a:prstGeom prst="rect">
            <a:avLst/>
          </a:prstGeom>
        </p:spPr>
      </p:pic>
      <p:grpSp>
        <p:nvGrpSpPr>
          <p:cNvPr id="49" name="Group 4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0" name="Picture 50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3309600" y="2819400"/>
            <a:ext cx="571500" cy="571500"/>
          </a:xfrm>
          <a:prstGeom prst="rect">
            <a:avLst/>
          </a:prstGeom>
        </p:spPr>
      </p:pic>
      <p:pic>
        <p:nvPicPr>
          <p:cNvPr id="51" name="Picture 51"/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13449300" y="2959100"/>
            <a:ext cx="279400" cy="279400"/>
          </a:xfrm>
          <a:prstGeom prst="rect">
            <a:avLst/>
          </a:prstGeom>
        </p:spPr>
      </p:pic>
      <p:pic>
        <p:nvPicPr>
          <p:cNvPr id="52" name="Picture 52"/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10591800" y="7823200"/>
            <a:ext cx="3187700" cy="1066800"/>
          </a:xfrm>
          <a:prstGeom prst="rect">
            <a:avLst/>
          </a:prstGeom>
        </p:spPr>
      </p:pic>
      <p:pic>
        <p:nvPicPr>
          <p:cNvPr id="53" name="Picture 53"/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13614400" y="2895600"/>
            <a:ext cx="1524000" cy="533400"/>
          </a:xfrm>
          <a:prstGeom prst="rect">
            <a:avLst/>
          </a:prstGeom>
        </p:spPr>
      </p:pic>
      <p:grpSp>
        <p:nvGrpSpPr>
          <p:cNvPr id="54" name="Group 5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5" name="Picture 55"/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12242800" y="8534400"/>
            <a:ext cx="3721100" cy="673100"/>
          </a:xfrm>
          <a:prstGeom prst="rect">
            <a:avLst/>
          </a:prstGeom>
        </p:spPr>
      </p:pic>
      <p:pic>
        <p:nvPicPr>
          <p:cNvPr id="56" name="Picture 56"/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13169900" y="8699500"/>
            <a:ext cx="1854200" cy="330200"/>
          </a:xfrm>
          <a:prstGeom prst="rect">
            <a:avLst/>
          </a:prstGeom>
        </p:spPr>
      </p:pic>
      <p:pic>
        <p:nvPicPr>
          <p:cNvPr id="57" name="Picture 57"/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13233400" y="8356600"/>
            <a:ext cx="1968500" cy="1066800"/>
          </a:xfrm>
          <a:prstGeom prst="rect">
            <a:avLst/>
          </a:prstGeom>
        </p:spPr>
      </p:pic>
      <p:pic>
        <p:nvPicPr>
          <p:cNvPr id="58" name="Picture 58"/>
          <p:cNvPicPr>
            <a:picLocks noChangeAspect="1"/>
          </p:cNvPicPr>
          <p:nvPr/>
        </p:nvPicPr>
        <p:blipFill>
          <a:blip r:embed="rId42"/>
          <a:stretch>
            <a:fillRect/>
          </a:stretch>
        </p:blipFill>
        <p:spPr>
          <a:xfrm>
            <a:off x="952500" y="584200"/>
            <a:ext cx="1447800" cy="9017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6600" y="1841500"/>
            <a:ext cx="13030200" cy="9791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1600" y="4203700"/>
            <a:ext cx="6515100" cy="48895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600200" y="1841500"/>
            <a:ext cx="13030200" cy="9791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4800" y="4203700"/>
            <a:ext cx="6515100" cy="4889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54200" y="4406900"/>
            <a:ext cx="6007100" cy="45085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18800" y="4559300"/>
            <a:ext cx="5588000" cy="4191000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1028700000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70500" y="2120900"/>
            <a:ext cx="7734300" cy="762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74900" y="927100"/>
            <a:ext cx="12496800" cy="17145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25700" y="2794000"/>
            <a:ext cx="4051300" cy="12954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769600" y="2794000"/>
            <a:ext cx="4178300" cy="12954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52500" y="584200"/>
            <a:ext cx="1447800" cy="9017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543300" y="3162300"/>
            <a:ext cx="6019800" cy="24003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760200" y="3162300"/>
            <a:ext cx="6756400" cy="24003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52200" y="6032500"/>
            <a:ext cx="4267200" cy="6858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0400" y="6032500"/>
            <a:ext cx="4267200" cy="685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68600" y="6032500"/>
            <a:ext cx="4267200" cy="6858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12204700" y="3302000"/>
            <a:ext cx="2374900" cy="23749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484100" y="3581400"/>
            <a:ext cx="1816100" cy="1803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0800000">
            <a:off x="7950200" y="3302000"/>
            <a:ext cx="2374900" cy="23749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55000" y="3606800"/>
            <a:ext cx="1765300" cy="1778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10800000">
            <a:off x="3708400" y="3302000"/>
            <a:ext cx="2374900" cy="23749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013200" y="3594100"/>
            <a:ext cx="1778000" cy="17780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938000" y="7378700"/>
            <a:ext cx="2857500" cy="16637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518400" y="7581900"/>
            <a:ext cx="4064000" cy="12446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603500" y="7556500"/>
            <a:ext cx="4838700" cy="12573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391900" y="5918200"/>
            <a:ext cx="3441700" cy="10033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277100" y="5892800"/>
            <a:ext cx="3530600" cy="10795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873500" y="5943600"/>
            <a:ext cx="2146300" cy="10922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50900" y="673100"/>
            <a:ext cx="14071600" cy="20574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52500" y="584200"/>
            <a:ext cx="1447800" cy="9017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4292600"/>
            <a:ext cx="14008100" cy="2057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16400" y="9410700"/>
            <a:ext cx="990600" cy="520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2500" y="584200"/>
            <a:ext cx="1447800" cy="9017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6400" y="9410700"/>
            <a:ext cx="990600" cy="520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19100" y="2667000"/>
            <a:ext cx="16865600" cy="5435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0000" y="3517900"/>
            <a:ext cx="13157200" cy="889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2500" y="584200"/>
            <a:ext cx="1447800" cy="9017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6400" y="9410700"/>
            <a:ext cx="990600" cy="5207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5500" y="2057400"/>
            <a:ext cx="3937000" cy="6172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431800" y="4292600"/>
            <a:ext cx="15443200" cy="2057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2500" y="584200"/>
            <a:ext cx="1447800" cy="9017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300" y="4292600"/>
            <a:ext cx="14376400" cy="2070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16400" y="9410700"/>
            <a:ext cx="990600" cy="520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2500" y="584200"/>
            <a:ext cx="1447800" cy="9017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5100" y="3365500"/>
            <a:ext cx="2895600" cy="4876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0400" y="3365500"/>
            <a:ext cx="2895600" cy="48768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700" y="3365500"/>
            <a:ext cx="2895600" cy="48768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0900" y="3898900"/>
            <a:ext cx="1498600" cy="1498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21700" y="3937000"/>
            <a:ext cx="1409700" cy="1409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6200" y="3898900"/>
            <a:ext cx="1498600" cy="14986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46700" y="4076700"/>
            <a:ext cx="1130300" cy="11303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1500" y="3898900"/>
            <a:ext cx="1498600" cy="14986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32000" y="4394200"/>
            <a:ext cx="1143000" cy="6223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06900" y="5384800"/>
            <a:ext cx="2616200" cy="8128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04900" y="5384800"/>
            <a:ext cx="2616200" cy="8128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62200" y="2476500"/>
            <a:ext cx="2971800" cy="8763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444500" y="812800"/>
            <a:ext cx="15100300" cy="17272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6789400" y="8890000"/>
            <a:ext cx="990600" cy="5207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49400" y="3365500"/>
            <a:ext cx="2895600" cy="48768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4700" y="3365500"/>
            <a:ext cx="2895600" cy="48768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35200" y="3898900"/>
            <a:ext cx="1498600" cy="14986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986000" y="3937000"/>
            <a:ext cx="1409700" cy="14097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20500" y="3898900"/>
            <a:ext cx="1498600" cy="14986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811000" y="4076700"/>
            <a:ext cx="1130300" cy="11303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33500" y="2946400"/>
            <a:ext cx="5854700" cy="3302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4185900" y="5384800"/>
            <a:ext cx="2616200" cy="8128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871200" y="5384800"/>
            <a:ext cx="2616200" cy="8128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734300" y="5384800"/>
            <a:ext cx="2616200" cy="8128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762500" y="6057900"/>
            <a:ext cx="2349500" cy="15113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38200" y="6057900"/>
            <a:ext cx="3441700" cy="20955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721600" y="6057900"/>
            <a:ext cx="2768600" cy="12192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0706100" y="6057900"/>
            <a:ext cx="3340100" cy="18034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4274800" y="6057900"/>
            <a:ext cx="2730500" cy="151130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0680700" y="2476500"/>
            <a:ext cx="2971800" cy="876300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785100" y="2946400"/>
            <a:ext cx="9055100" cy="330200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952500" y="584200"/>
            <a:ext cx="1447800" cy="9017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4292600"/>
            <a:ext cx="13665200" cy="2070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16400" y="9410700"/>
            <a:ext cx="990600" cy="520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2500" y="584200"/>
            <a:ext cx="1447800" cy="9017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260600" y="431800"/>
            <a:ext cx="13855700" cy="11658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800" y="3225800"/>
            <a:ext cx="6921500" cy="5829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8100" y="3429000"/>
            <a:ext cx="6324600" cy="530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42100" y="1943100"/>
            <a:ext cx="5054600" cy="330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2500" y="584200"/>
            <a:ext cx="1447800" cy="901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60000" y="5511800"/>
            <a:ext cx="5334000" cy="1168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72700" y="3378200"/>
            <a:ext cx="3835400" cy="22098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185400" y="7035800"/>
            <a:ext cx="5346700" cy="15113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3213100" y="2032000"/>
            <a:ext cx="13030200" cy="12700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55600" y="774700"/>
            <a:ext cx="14503400" cy="17272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6903700" y="9410700"/>
            <a:ext cx="990600" cy="5207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52500" y="584200"/>
            <a:ext cx="1447800" cy="9017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6700" y="3530600"/>
            <a:ext cx="5054600" cy="5041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9600" y="3873500"/>
            <a:ext cx="4368800" cy="43688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5829300" y="1625600"/>
            <a:ext cx="4483100" cy="8966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6896100" y="3810000"/>
            <a:ext cx="2247900" cy="44831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-10800000">
            <a:off x="10833100" y="7912100"/>
            <a:ext cx="1524000" cy="2286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190500000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671300" y="6045200"/>
            <a:ext cx="673100" cy="127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833100" y="3975100"/>
            <a:ext cx="1524000" cy="2286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744200" y="7823200"/>
            <a:ext cx="177800" cy="1778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569700" y="5969000"/>
            <a:ext cx="177800" cy="1778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744200" y="4114800"/>
            <a:ext cx="177800" cy="1778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10800000">
            <a:off x="5930900" y="7912100"/>
            <a:ext cx="1524000" cy="228600"/>
          </a:xfrm>
          <a:prstGeom prst="rect">
            <a:avLst/>
          </a:prstGeom>
        </p:spPr>
      </p:pic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190500000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-1020000">
            <a:off x="5892800" y="5765800"/>
            <a:ext cx="1892300" cy="127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930900" y="3975100"/>
            <a:ext cx="1524000" cy="2286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10800000">
            <a:off x="7366000" y="7823200"/>
            <a:ext cx="177800" cy="1778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10800000">
            <a:off x="6540500" y="5969000"/>
            <a:ext cx="177800" cy="1778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10800000">
            <a:off x="7366000" y="4114800"/>
            <a:ext cx="177800" cy="1778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10800000">
            <a:off x="1054100" y="7391400"/>
            <a:ext cx="4889500" cy="15113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10800000">
            <a:off x="1054100" y="5308600"/>
            <a:ext cx="4889500" cy="15113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10800000">
            <a:off x="1054100" y="3213100"/>
            <a:ext cx="4889500" cy="15113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10800000">
            <a:off x="12344400" y="7391400"/>
            <a:ext cx="4889500" cy="15113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10800000">
            <a:off x="12344400" y="5295900"/>
            <a:ext cx="4889500" cy="15113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10800000">
            <a:off x="12344400" y="3213100"/>
            <a:ext cx="4889500" cy="15113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52500" y="584200"/>
            <a:ext cx="1447800" cy="9017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2458700" y="8102600"/>
            <a:ext cx="3225800" cy="6096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2458700" y="7366000"/>
            <a:ext cx="1181100" cy="10160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458700" y="6032500"/>
            <a:ext cx="2781300" cy="5969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2458700" y="5283200"/>
            <a:ext cx="1181100" cy="101600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2458700" y="3924300"/>
            <a:ext cx="1536700" cy="609600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2458700" y="3187700"/>
            <a:ext cx="1143000" cy="1016000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168400" y="8102600"/>
            <a:ext cx="2590800" cy="609600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155700" y="7340600"/>
            <a:ext cx="1206500" cy="673100"/>
          </a:xfrm>
          <a:prstGeom prst="rect">
            <a:avLst/>
          </a:prstGeom>
        </p:spPr>
      </p:pic>
      <p:pic>
        <p:nvPicPr>
          <p:cNvPr id="37" name="Picture 37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168400" y="6032500"/>
            <a:ext cx="2146300" cy="596900"/>
          </a:xfrm>
          <a:prstGeom prst="rect">
            <a:avLst/>
          </a:prstGeom>
        </p:spPr>
      </p:pic>
      <p:pic>
        <p:nvPicPr>
          <p:cNvPr id="38" name="Picture 38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155700" y="5257800"/>
            <a:ext cx="1193800" cy="673100"/>
          </a:xfrm>
          <a:prstGeom prst="rect">
            <a:avLst/>
          </a:prstGeom>
        </p:spPr>
      </p:pic>
      <p:pic>
        <p:nvPicPr>
          <p:cNvPr id="39" name="Picture 39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168400" y="3924300"/>
            <a:ext cx="2628900" cy="609600"/>
          </a:xfrm>
          <a:prstGeom prst="rect">
            <a:avLst/>
          </a:prstGeom>
        </p:spPr>
      </p:pic>
      <p:pic>
        <p:nvPicPr>
          <p:cNvPr id="40" name="Picture 40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155700" y="3162300"/>
            <a:ext cx="1143000" cy="673100"/>
          </a:xfrm>
          <a:prstGeom prst="rect">
            <a:avLst/>
          </a:prstGeom>
        </p:spPr>
      </p:pic>
      <p:pic>
        <p:nvPicPr>
          <p:cNvPr id="41" name="Picture 41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9055100" y="5499100"/>
            <a:ext cx="2438400" cy="1206500"/>
          </a:xfrm>
          <a:prstGeom prst="rect">
            <a:avLst/>
          </a:prstGeom>
        </p:spPr>
      </p:pic>
      <p:pic>
        <p:nvPicPr>
          <p:cNvPr id="42" name="Picture 42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6946900" y="5638800"/>
            <a:ext cx="2501900" cy="1028700"/>
          </a:xfrm>
          <a:prstGeom prst="rect">
            <a:avLst/>
          </a:prstGeom>
        </p:spPr>
      </p:pic>
      <p:pic>
        <p:nvPicPr>
          <p:cNvPr id="43" name="Picture 43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-800100" y="1993900"/>
            <a:ext cx="14579600" cy="673100"/>
          </a:xfrm>
          <a:prstGeom prst="rect">
            <a:avLst/>
          </a:prstGeom>
        </p:spPr>
      </p:pic>
      <p:pic>
        <p:nvPicPr>
          <p:cNvPr id="44" name="Picture 44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2044700" y="812800"/>
            <a:ext cx="12319000" cy="1727200"/>
          </a:xfrm>
          <a:prstGeom prst="rect">
            <a:avLst/>
          </a:prstGeom>
        </p:spPr>
      </p:pic>
      <p:pic>
        <p:nvPicPr>
          <p:cNvPr id="45" name="Picture 45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16916400" y="9410700"/>
            <a:ext cx="990600" cy="5207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0900" y="660400"/>
            <a:ext cx="10223500" cy="13716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876800" y="-1803400"/>
            <a:ext cx="28308300" cy="15608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70100" y="1981200"/>
            <a:ext cx="14160500" cy="78105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37000" y="2247900"/>
            <a:ext cx="10414000" cy="7264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88100" y="4610100"/>
            <a:ext cx="3263900" cy="1181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712700" y="6985000"/>
            <a:ext cx="1447800" cy="1181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07400" y="2870200"/>
            <a:ext cx="1447800" cy="11811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24700" y="7264400"/>
            <a:ext cx="1130300" cy="11811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94200" y="5257800"/>
            <a:ext cx="1371600" cy="11811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785600" y="2641600"/>
            <a:ext cx="2679700" cy="18161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52500" y="584200"/>
            <a:ext cx="1447800" cy="9017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876800" y="-1803400"/>
            <a:ext cx="28308300" cy="156083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0100" y="1981200"/>
            <a:ext cx="14160500" cy="7810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79700" y="635000"/>
            <a:ext cx="11176000" cy="13716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79800" y="2984500"/>
            <a:ext cx="2108200" cy="42418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78500" y="2984500"/>
            <a:ext cx="2070100" cy="3009900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17900" y="8153400"/>
            <a:ext cx="2501900" cy="12446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73800" y="8153400"/>
            <a:ext cx="2501900" cy="1244600"/>
          </a:xfrm>
          <a:prstGeom prst="rect">
            <a:avLst/>
          </a:prstGeom>
        </p:spPr>
      </p:pic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026400" y="2984500"/>
            <a:ext cx="1955800" cy="9017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441700" y="2197100"/>
            <a:ext cx="1422400" cy="7620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352800" y="7366000"/>
            <a:ext cx="1676400" cy="7620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385300" y="4597400"/>
            <a:ext cx="5549900" cy="41910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52500" y="584200"/>
            <a:ext cx="1447800" cy="9017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Office PowerPoint</Application>
  <PresentationFormat>사용자 지정</PresentationFormat>
  <Paragraphs>0</Paragraphs>
  <Slides>28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1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77 prmr</cp:lastModifiedBy>
  <cp:revision>2</cp:revision>
  <dcterms:created xsi:type="dcterms:W3CDTF">2006-08-16T00:00:00Z</dcterms:created>
  <dcterms:modified xsi:type="dcterms:W3CDTF">2024-12-03T02:59:01Z</dcterms:modified>
</cp:coreProperties>
</file>